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BCF7814-FAA3-485C-BB61-20499E5FE829}" type="datetimeFigureOut">
              <a:rPr lang="fa-IR" smtClean="0"/>
              <a:t>09/13/1442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E4DE797-40D5-42FA-8079-7BCC76ED90E7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فصل هشتم</a:t>
            </a:r>
            <a:br>
              <a:rPr lang="fa-IR" dirty="0" smtClean="0"/>
            </a:br>
            <a:r>
              <a:rPr lang="fa-IR" dirty="0" smtClean="0"/>
              <a:t>حافظه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2116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کاری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ظرفیت ذخیره 7+_2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دخیل در محاسبات ذهنی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مسائل پیچیده ای مانند هندسه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err="1" smtClean="0"/>
              <a:t>فرایندهای</a:t>
            </a:r>
            <a:r>
              <a:rPr lang="fa-IR" dirty="0" smtClean="0"/>
              <a:t> زبانی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فهم بهتر مطالب خوانده شده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8360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کاری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3 کارکرد مهم حافظه کاری: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 </a:t>
            </a:r>
            <a:r>
              <a:rPr lang="fa-IR" dirty="0" smtClean="0"/>
              <a:t>مخزن اطلاعات مورد نیاز در کوتاه مدت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مکان فعالیت برای محاسبات ذهنی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ایستگاه میانی برای حافظه دراز مدت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691917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کاری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عوامل موثر در انتقال اطلاعات به حافظه بلند مدت:</a:t>
            </a:r>
          </a:p>
          <a:p>
            <a:pPr algn="just"/>
            <a:endParaRPr lang="fa-IR" dirty="0" smtClean="0"/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تمرین نگهداری: سعی فعالانه به نگهداری اطلاعات در حافظه کاری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تمرین تکمیلی: سعی در </a:t>
            </a:r>
            <a:r>
              <a:rPr lang="fa-IR" dirty="0" err="1" smtClean="0"/>
              <a:t>رمزگذاری</a:t>
            </a:r>
            <a:r>
              <a:rPr lang="fa-IR" dirty="0" smtClean="0"/>
              <a:t> اطلاعات در حافظه کاری بلند مدت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dirty="0" smtClean="0"/>
          </a:p>
          <a:p>
            <a:pPr algn="just"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45632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کاری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پدیده تازگی و پدیده تقدم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در پدیده تقدم لغاتی که نخست ارائه شده بهتر </a:t>
            </a:r>
            <a:r>
              <a:rPr lang="fa-IR" dirty="0" err="1" smtClean="0"/>
              <a:t>یاداوری</a:t>
            </a:r>
            <a:r>
              <a:rPr lang="fa-IR" dirty="0" smtClean="0"/>
              <a:t> می شود. در این حالت احتمال اینکه اطلاعات وارد حافظه بلند مدت شوند بیشتر است.</a:t>
            </a:r>
          </a:p>
          <a:p>
            <a:pPr marL="68580" indent="0" algn="just">
              <a:buNone/>
            </a:pPr>
            <a:endParaRPr lang="fa-IR" dirty="0" smtClean="0"/>
          </a:p>
          <a:p>
            <a:pPr marL="68580" indent="0" algn="just">
              <a:buNone/>
            </a:pPr>
            <a:r>
              <a:rPr lang="fa-IR" dirty="0" smtClean="0"/>
              <a:t>در پدیده تازگی یادآوری چند لغت آخر بهتر است.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25789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کاری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endParaRPr lang="fa-IR" dirty="0"/>
          </a:p>
          <a:p>
            <a:pPr marL="68580" indent="0" algn="ctr">
              <a:buNone/>
            </a:pPr>
            <a:r>
              <a:rPr lang="fa-IR" dirty="0" smtClean="0"/>
              <a:t>    </a:t>
            </a:r>
            <a:r>
              <a:rPr lang="fa-IR" dirty="0" err="1" smtClean="0"/>
              <a:t>هیپوکامپ</a:t>
            </a:r>
            <a:r>
              <a:rPr lang="fa-IR" dirty="0" smtClean="0"/>
              <a:t> و </a:t>
            </a:r>
            <a:r>
              <a:rPr lang="fa-IR" dirty="0" err="1" smtClean="0"/>
              <a:t>لوب</a:t>
            </a:r>
            <a:r>
              <a:rPr lang="fa-IR" dirty="0" smtClean="0"/>
              <a:t> </a:t>
            </a:r>
            <a:r>
              <a:rPr lang="fa-IR" smtClean="0"/>
              <a:t>های پیشانی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00148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حافظه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 smtClean="0"/>
              <a:t>سه </a:t>
            </a:r>
            <a:r>
              <a:rPr lang="fa-IR" dirty="0"/>
              <a:t>مرحله حافظه</a:t>
            </a:r>
          </a:p>
          <a:p>
            <a:r>
              <a:rPr lang="fa-IR" dirty="0" err="1"/>
              <a:t>رمزگردانی</a:t>
            </a:r>
            <a:endParaRPr lang="fa-IR" dirty="0"/>
          </a:p>
          <a:p>
            <a:endParaRPr lang="fa-IR" dirty="0"/>
          </a:p>
          <a:p>
            <a:r>
              <a:rPr lang="fa-IR" dirty="0" err="1"/>
              <a:t>اندوزش</a:t>
            </a:r>
            <a:endParaRPr lang="fa-IR" dirty="0"/>
          </a:p>
          <a:p>
            <a:endParaRPr lang="fa-IR" dirty="0"/>
          </a:p>
          <a:p>
            <a:r>
              <a:rPr lang="fa-IR" dirty="0"/>
              <a:t>بازیابی</a:t>
            </a:r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03072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3 مخزن حافظه</a:t>
            </a:r>
          </a:p>
          <a:p>
            <a:pPr marL="68580" indent="0">
              <a:buNone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حافظه حسی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حافظه کوتاه مدت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حافظه بلند مدت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45960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حافظه حسی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دربرگیرنده اطلاعاتی است که از دستگاه های حسی از محیط به دست می آید.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dirty="0" smtClean="0"/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مانند حافظه بینایی، شنوایی یا تصویر حسی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dirty="0" smtClean="0"/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5+_ 2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67525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حافظه کاری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r>
              <a:rPr lang="fa-IR" dirty="0" smtClean="0"/>
              <a:t>       حافظه حسی               حافظه کوتاه مدت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r>
              <a:rPr lang="fa-IR" dirty="0" smtClean="0"/>
              <a:t>       حافظه کوتاه مدت همان حافظه کاری است.</a:t>
            </a:r>
            <a:endParaRPr lang="en-US" dirty="0" smtClean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4139952" y="3501008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056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کاری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r>
              <a:rPr lang="fa-IR" dirty="0" smtClean="0"/>
              <a:t>    </a:t>
            </a:r>
            <a:r>
              <a:rPr lang="fa-IR" dirty="0" err="1" smtClean="0"/>
              <a:t>رمزگذاری</a:t>
            </a:r>
            <a:r>
              <a:rPr lang="fa-IR" dirty="0" smtClean="0"/>
              <a:t> حافظه کاری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کاملا با توجه انتخابی مرتبط است.</a:t>
            </a:r>
          </a:p>
        </p:txBody>
      </p:sp>
    </p:spTree>
    <p:extLst>
      <p:ext uri="{BB962C8B-B14F-4D97-AF65-F5344CB8AC3E}">
        <p14:creationId xmlns:p14="http://schemas.microsoft.com/office/powerpoint/2010/main" val="3945805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کاری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مراحل رمز گذاری و </a:t>
            </a:r>
            <a:r>
              <a:rPr lang="fa-IR" dirty="0" err="1" smtClean="0"/>
              <a:t>واج</a:t>
            </a:r>
            <a:r>
              <a:rPr lang="fa-IR" dirty="0" smtClean="0"/>
              <a:t> </a:t>
            </a:r>
            <a:r>
              <a:rPr lang="fa-IR" dirty="0" err="1" smtClean="0"/>
              <a:t>شناسی</a:t>
            </a: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رمز </a:t>
            </a:r>
            <a:r>
              <a:rPr lang="fa-IR" dirty="0" err="1" smtClean="0"/>
              <a:t>واج</a:t>
            </a:r>
            <a:r>
              <a:rPr lang="fa-IR" dirty="0" smtClean="0"/>
              <a:t> </a:t>
            </a:r>
            <a:r>
              <a:rPr lang="fa-IR" dirty="0" err="1" smtClean="0"/>
              <a:t>شناسی</a:t>
            </a:r>
            <a:r>
              <a:rPr lang="fa-IR" dirty="0" smtClean="0"/>
              <a:t> :مثل یک عدد در شماره تلفنی که نگاه می کنیم.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رمز دیداری: مثل </a:t>
            </a:r>
            <a:r>
              <a:rPr lang="fa-IR" dirty="0" err="1" smtClean="0"/>
              <a:t>وسائل</a:t>
            </a:r>
            <a:r>
              <a:rPr lang="fa-IR" dirty="0" smtClean="0"/>
              <a:t> زیادی که پشت </a:t>
            </a:r>
            <a:r>
              <a:rPr lang="fa-IR" dirty="0" err="1" smtClean="0"/>
              <a:t>ماشینتان</a:t>
            </a:r>
            <a:r>
              <a:rPr lang="fa-IR" dirty="0" smtClean="0"/>
              <a:t> است ولی شما دقیقا می دانید چه چیزهایی را با خود آورده </a:t>
            </a:r>
            <a:r>
              <a:rPr lang="fa-IR" dirty="0" err="1" smtClean="0"/>
              <a:t>اید</a:t>
            </a:r>
            <a:r>
              <a:rPr lang="fa-IR" dirty="0" smtClean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23931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کاری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انواع مخازن حافظه</a:t>
            </a:r>
          </a:p>
          <a:p>
            <a:pPr marL="68580" indent="0" algn="just">
              <a:buNone/>
            </a:pPr>
            <a:endParaRPr lang="fa-IR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مخزن </a:t>
            </a:r>
            <a:r>
              <a:rPr lang="fa-IR" dirty="0" err="1" smtClean="0"/>
              <a:t>واج</a:t>
            </a:r>
            <a:r>
              <a:rPr lang="fa-IR" dirty="0" smtClean="0"/>
              <a:t> </a:t>
            </a:r>
            <a:r>
              <a:rPr lang="fa-IR" dirty="0" err="1" smtClean="0"/>
              <a:t>شناسی</a:t>
            </a:r>
            <a:r>
              <a:rPr lang="fa-IR" dirty="0" smtClean="0"/>
              <a:t>: </a:t>
            </a:r>
            <a:r>
              <a:rPr lang="fa-IR" sz="2000" dirty="0" smtClean="0"/>
              <a:t>ذخیره و تغییر روی اطلاعات صوتی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sz="2000" dirty="0" smtClean="0"/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sz="2000" dirty="0" smtClean="0"/>
              <a:t>مخزن دیداری – فضایی: </a:t>
            </a:r>
            <a:r>
              <a:rPr lang="fa-IR" sz="2000" dirty="0" err="1" smtClean="0"/>
              <a:t>نکاه</a:t>
            </a:r>
            <a:r>
              <a:rPr lang="fa-IR" sz="2000" dirty="0" smtClean="0"/>
              <a:t> دارنده و عمل کننده روی اطلاعات دیداری و فضایی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4022183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حافظه کاری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تعامل مخزن </a:t>
            </a:r>
            <a:r>
              <a:rPr lang="fa-IR" dirty="0" err="1" smtClean="0"/>
              <a:t>واج</a:t>
            </a:r>
            <a:r>
              <a:rPr lang="fa-IR" dirty="0" smtClean="0"/>
              <a:t> </a:t>
            </a:r>
            <a:r>
              <a:rPr lang="fa-IR" dirty="0" err="1" smtClean="0"/>
              <a:t>شناسی</a:t>
            </a:r>
            <a:r>
              <a:rPr lang="fa-IR" dirty="0" smtClean="0"/>
              <a:t> و مخزن دیداری فضایی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r>
              <a:rPr lang="fa-IR" dirty="0" smtClean="0"/>
              <a:t> از راه سیستم کنترل اجرایی که از روش های زیر است: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تصمیم گیری در مورد اینکه چه اطلاعاتی باید رمز گذاری شود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چه عملیاتی باید بر روی این اطلاعات صورت پذیرد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6063262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90</TotalTime>
  <Words>339</Words>
  <Application>Microsoft Office PowerPoint</Application>
  <PresentationFormat>On-screen Show (4:3)</PresentationFormat>
  <Paragraphs>76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Austin</vt:lpstr>
      <vt:lpstr>فصل هشتم حافظه</vt:lpstr>
      <vt:lpstr>حافظه</vt:lpstr>
      <vt:lpstr>حافظه</vt:lpstr>
      <vt:lpstr>حافظه حسی</vt:lpstr>
      <vt:lpstr>حافظه کاری</vt:lpstr>
      <vt:lpstr>حافظه کاری</vt:lpstr>
      <vt:lpstr>حافظه کاری</vt:lpstr>
      <vt:lpstr>حافظه کاری</vt:lpstr>
      <vt:lpstr>حافظه کاری</vt:lpstr>
      <vt:lpstr>حافظه کاری</vt:lpstr>
      <vt:lpstr>حافظه کاری</vt:lpstr>
      <vt:lpstr>حافظه کاری</vt:lpstr>
      <vt:lpstr>حافظه کاری</vt:lpstr>
      <vt:lpstr>حافظه کاری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هشتم حافظه</dc:title>
  <dc:creator>MRT Pack 30 DVDs</dc:creator>
  <cp:lastModifiedBy>MRT Pack 30 DVDs</cp:lastModifiedBy>
  <cp:revision>9</cp:revision>
  <dcterms:created xsi:type="dcterms:W3CDTF">2021-04-22T20:13:49Z</dcterms:created>
  <dcterms:modified xsi:type="dcterms:W3CDTF">2021-04-23T20:38:31Z</dcterms:modified>
</cp:coreProperties>
</file>